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4" r:id="rId5"/>
    <p:sldMasterId id="2147483726" r:id="rId6"/>
  </p:sldMasterIdLst>
  <p:sldIdLst>
    <p:sldId id="256" r:id="rId7"/>
    <p:sldId id="299" r:id="rId8"/>
    <p:sldId id="258" r:id="rId9"/>
    <p:sldId id="259" r:id="rId10"/>
    <p:sldId id="265" r:id="rId11"/>
    <p:sldId id="266" r:id="rId12"/>
    <p:sldId id="257" r:id="rId13"/>
    <p:sldId id="297" r:id="rId14"/>
    <p:sldId id="269" r:id="rId15"/>
    <p:sldId id="268" r:id="rId16"/>
    <p:sldId id="274" r:id="rId17"/>
    <p:sldId id="275" r:id="rId18"/>
    <p:sldId id="285" r:id="rId19"/>
    <p:sldId id="277" r:id="rId20"/>
    <p:sldId id="281" r:id="rId21"/>
    <p:sldId id="267" r:id="rId22"/>
    <p:sldId id="300" r:id="rId23"/>
    <p:sldId id="271" r:id="rId24"/>
    <p:sldId id="270" r:id="rId25"/>
    <p:sldId id="272" r:id="rId26"/>
    <p:sldId id="261" r:id="rId27"/>
    <p:sldId id="286" r:id="rId28"/>
    <p:sldId id="260" r:id="rId29"/>
    <p:sldId id="290" r:id="rId30"/>
    <p:sldId id="264" r:id="rId31"/>
    <p:sldId id="294" r:id="rId32"/>
    <p:sldId id="280" r:id="rId33"/>
    <p:sldId id="282" r:id="rId34"/>
    <p:sldId id="279" r:id="rId35"/>
    <p:sldId id="309" r:id="rId36"/>
    <p:sldId id="284" r:id="rId37"/>
    <p:sldId id="307" r:id="rId38"/>
    <p:sldId id="308" r:id="rId39"/>
    <p:sldId id="296" r:id="rId40"/>
    <p:sldId id="298" r:id="rId41"/>
    <p:sldId id="306" r:id="rId42"/>
    <p:sldId id="288" r:id="rId43"/>
    <p:sldId id="292" r:id="rId44"/>
    <p:sldId id="320" r:id="rId45"/>
    <p:sldId id="289" r:id="rId46"/>
    <p:sldId id="305" r:id="rId47"/>
    <p:sldId id="291" r:id="rId48"/>
    <p:sldId id="303" r:id="rId49"/>
    <p:sldId id="304" r:id="rId50"/>
    <p:sldId id="301" r:id="rId51"/>
    <p:sldId id="302" r:id="rId52"/>
    <p:sldId id="314" r:id="rId53"/>
    <p:sldId id="287" r:id="rId54"/>
    <p:sldId id="322" r:id="rId55"/>
    <p:sldId id="321" r:id="rId56"/>
    <p:sldId id="310" r:id="rId57"/>
    <p:sldId id="315" r:id="rId58"/>
    <p:sldId id="316" r:id="rId59"/>
    <p:sldId id="317" r:id="rId60"/>
    <p:sldId id="318" r:id="rId61"/>
    <p:sldId id="319" r:id="rId62"/>
    <p:sldId id="323" r:id="rId63"/>
    <p:sldId id="31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0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6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8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6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6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9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6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3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1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46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1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69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5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7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8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1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07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63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1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7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8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8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0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2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08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65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7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0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5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9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1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9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9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E004F3-8391-4D0D-8D8A-1FCCC116627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68E12-0211-40FE-A418-21BFB889E7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7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told through my bookshelf</a:t>
            </a:r>
          </a:p>
        </p:txBody>
      </p:sp>
    </p:spTree>
    <p:extLst>
      <p:ext uri="{BB962C8B-B14F-4D97-AF65-F5344CB8AC3E}">
        <p14:creationId xmlns:p14="http://schemas.microsoft.com/office/powerpoint/2010/main" val="168835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16" y="347118"/>
            <a:ext cx="4036015" cy="63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61" y="338019"/>
            <a:ext cx="3660467" cy="6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818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1" y="197031"/>
            <a:ext cx="7870962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64" y="296770"/>
            <a:ext cx="7829822" cy="60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8" y="457608"/>
            <a:ext cx="8610479" cy="57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7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68" y="263978"/>
            <a:ext cx="4165964" cy="6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7344" y="1122232"/>
            <a:ext cx="6354184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5" y="857521"/>
            <a:ext cx="10341224" cy="45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41" y="302224"/>
            <a:ext cx="4144101" cy="59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9588" y="358140"/>
            <a:ext cx="65928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6" y="0"/>
            <a:ext cx="6365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8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66" y="602660"/>
            <a:ext cx="6714854" cy="54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94" y="109728"/>
            <a:ext cx="695361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1" y="548776"/>
            <a:ext cx="3584802" cy="53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9" y="251596"/>
            <a:ext cx="9571226" cy="63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429AA1-720B-4684-97EF-1FE554F4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8" y="261098"/>
            <a:ext cx="10137284" cy="63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3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6" y="1387179"/>
            <a:ext cx="5527111" cy="4118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33" y="1165179"/>
            <a:ext cx="47625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80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44" y="357795"/>
            <a:ext cx="4725092" cy="5997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494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59" y="239712"/>
            <a:ext cx="4347586" cy="6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History?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498" y="2333896"/>
            <a:ext cx="6923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History is defined by those who write things down.</a:t>
            </a:r>
          </a:p>
          <a:p>
            <a:endParaRPr lang="en-US" sz="2800" dirty="0"/>
          </a:p>
          <a:p>
            <a:r>
              <a:rPr lang="en-US" sz="2800" dirty="0"/>
              <a:t>Just because it’s not written down doesn’t mean it didn’t happen.</a:t>
            </a:r>
          </a:p>
        </p:txBody>
      </p:sp>
    </p:spTree>
    <p:extLst>
      <p:ext uri="{BB962C8B-B14F-4D97-AF65-F5344CB8AC3E}">
        <p14:creationId xmlns:p14="http://schemas.microsoft.com/office/powerpoint/2010/main" val="353570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5" y="586740"/>
            <a:ext cx="4082586" cy="5067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1" y="716278"/>
            <a:ext cx="3779126" cy="4389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16279"/>
            <a:ext cx="3810000" cy="43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7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6" y="143827"/>
            <a:ext cx="4461510" cy="65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21" y="1644831"/>
            <a:ext cx="5911330" cy="33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01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9" y="3919347"/>
            <a:ext cx="3812355" cy="253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99" y="3919347"/>
            <a:ext cx="3977459" cy="2615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5" y="146304"/>
            <a:ext cx="3659304" cy="35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95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4" y="220408"/>
            <a:ext cx="3846386" cy="58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36" y="656653"/>
            <a:ext cx="4589946" cy="52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8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65" y="1022576"/>
            <a:ext cx="8319836" cy="4681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128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8" y="221462"/>
            <a:ext cx="4919092" cy="635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22" y="221462"/>
            <a:ext cx="4167950" cy="63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3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6" y="198881"/>
            <a:ext cx="6410960" cy="64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F9140-314F-4CA9-844C-16E50606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7" y="638932"/>
            <a:ext cx="5399587" cy="5399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981DD-8034-4F77-B6FC-93AA427DC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47" y="3429000"/>
            <a:ext cx="2109651" cy="3176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ADE04-6408-4567-BD44-B4CA20387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89" y="169710"/>
            <a:ext cx="2377168" cy="2949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EC3DAB-7905-45C6-8FB0-1BCA8FCCB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4" y="3765586"/>
            <a:ext cx="2866482" cy="250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F2776D-87B8-4BBE-9332-80D6C5875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0" y="515221"/>
            <a:ext cx="2609850" cy="25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Hacking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498" y="1931560"/>
            <a:ext cx="69233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Hacking can be defined as: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illegally gaining access to and sometimes tampering with information in a computer system </a:t>
            </a:r>
          </a:p>
          <a:p>
            <a:pPr marL="342900" indent="-342900">
              <a:buAutoNum type="arabicParenR"/>
            </a:pPr>
            <a:r>
              <a:rPr lang="en-US" sz="2400" dirty="0"/>
              <a:t>exploring the details of programmable systems and how to stretch their capabilities, as opposed to most users, who prefer to learn only the minimum necessary</a:t>
            </a:r>
          </a:p>
          <a:p>
            <a:pPr marL="342900" indent="-342900">
              <a:buAutoNum type="arabicParenR"/>
            </a:pPr>
            <a:r>
              <a:rPr lang="en-US" sz="2400" dirty="0"/>
              <a:t>using something (machine or human or ?) to one’s own advantage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4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93" y="202310"/>
            <a:ext cx="2622995" cy="3446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82" y="202309"/>
            <a:ext cx="2283714" cy="344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85" y="202309"/>
            <a:ext cx="2712003" cy="3446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93" y="3807523"/>
            <a:ext cx="2622995" cy="28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8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2548"/>
            <a:ext cx="9144000" cy="6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3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0" y="567880"/>
            <a:ext cx="3660267" cy="5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88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4" y="347118"/>
            <a:ext cx="3968659" cy="63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8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95300"/>
            <a:ext cx="10058400" cy="56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0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99" y="196215"/>
            <a:ext cx="4326255" cy="65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63550"/>
            <a:ext cx="8890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2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6" y="646938"/>
            <a:ext cx="10782681" cy="49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071A9-E8C4-4A33-A26D-8940E44D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3" y="1555128"/>
            <a:ext cx="3903776" cy="390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C8A35-6E35-4719-8F9A-699E18F0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77" y="1203487"/>
            <a:ext cx="4557075" cy="45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5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7D4DC-3A1D-4A11-BA82-03659804E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5" y="507550"/>
            <a:ext cx="2809238" cy="2809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C341C-CE4A-4420-855F-55C132BC4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37" y="3603110"/>
            <a:ext cx="2418001" cy="3224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7DAB8-AA43-49F9-8361-6AF577495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62" y="4912837"/>
            <a:ext cx="4210050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85D4E-374E-4D6F-B24D-C07FB30BD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32" y="528637"/>
            <a:ext cx="5833162" cy="30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Thoughts on Hacking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218" y="2333896"/>
            <a:ext cx="879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You’ve got to have things to hack - analog and digital things</a:t>
            </a:r>
          </a:p>
          <a:p>
            <a:r>
              <a:rPr lang="en-US" sz="2400" dirty="0"/>
              <a:t>Who‘s doing the hacking? Hackers vs. crackers</a:t>
            </a:r>
          </a:p>
          <a:p>
            <a:r>
              <a:rPr lang="en-US" sz="2400" dirty="0"/>
              <a:t>Why are they hacking? If there’s a will, there’s a way</a:t>
            </a:r>
          </a:p>
          <a:p>
            <a:r>
              <a:rPr lang="en-US" sz="2400" dirty="0"/>
              <a:t>The hackers we know are the hackers that get caught</a:t>
            </a:r>
          </a:p>
        </p:txBody>
      </p:sp>
    </p:spTree>
    <p:extLst>
      <p:ext uri="{BB962C8B-B14F-4D97-AF65-F5344CB8AC3E}">
        <p14:creationId xmlns:p14="http://schemas.microsoft.com/office/powerpoint/2010/main" val="200064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59664"/>
            <a:ext cx="5001768" cy="57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377"/>
            <a:ext cx="9144000" cy="6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4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33" y="396811"/>
            <a:ext cx="3731988" cy="5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3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47" y="104502"/>
            <a:ext cx="7247106" cy="66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89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11" y="148046"/>
            <a:ext cx="9151177" cy="65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6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65314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1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72" y="554354"/>
            <a:ext cx="7310235" cy="54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2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2FE71-8F44-4393-9764-2D46052A0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30" y="135423"/>
            <a:ext cx="8196228" cy="65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88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1402" y="992487"/>
            <a:ext cx="6479177" cy="4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Themes to Look for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498" y="2333896"/>
            <a:ext cx="10380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Interaction between man and machine</a:t>
            </a:r>
          </a:p>
          <a:p>
            <a:r>
              <a:rPr lang="en-US" sz="2400" dirty="0"/>
              <a:t>Computers – larger footprint to smaller</a:t>
            </a:r>
          </a:p>
          <a:p>
            <a:r>
              <a:rPr lang="en-US" sz="2400" dirty="0"/>
              <a:t>Access to computers – smaller footprint to larger</a:t>
            </a:r>
          </a:p>
          <a:p>
            <a:r>
              <a:rPr lang="en-US" sz="2400" dirty="0"/>
              <a:t>Connections between time periods</a:t>
            </a:r>
          </a:p>
          <a:p>
            <a:r>
              <a:rPr lang="en-US" sz="2400" dirty="0"/>
              <a:t>New technology, same old mistakes</a:t>
            </a:r>
          </a:p>
          <a:p>
            <a:r>
              <a:rPr lang="en-US" sz="2400" dirty="0"/>
              <a:t>Greed, arrogance, and ignorance</a:t>
            </a:r>
          </a:p>
          <a:p>
            <a:r>
              <a:rPr lang="en-US" sz="2400" dirty="0"/>
              <a:t>Exploration, thrill-seeking, power, information, money, (h)activism</a:t>
            </a:r>
          </a:p>
          <a:p>
            <a:r>
              <a:rPr lang="en-US" sz="2400" dirty="0"/>
              <a:t>The world is a playground</a:t>
            </a:r>
          </a:p>
        </p:txBody>
      </p:sp>
    </p:spTree>
    <p:extLst>
      <p:ext uri="{BB962C8B-B14F-4D97-AF65-F5344CB8AC3E}">
        <p14:creationId xmlns:p14="http://schemas.microsoft.com/office/powerpoint/2010/main" val="102261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5" y="825817"/>
            <a:ext cx="10356040" cy="48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05" y="164592"/>
            <a:ext cx="8694523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4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800100"/>
            <a:ext cx="9334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206</Words>
  <Application>Microsoft Office PowerPoint</Application>
  <PresentationFormat>Widescreen</PresentationFormat>
  <Paragraphs>27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Retrospect</vt:lpstr>
      <vt:lpstr>1_Retrospect</vt:lpstr>
      <vt:lpstr>2_Retrospect</vt:lpstr>
      <vt:lpstr>3_Retrospect</vt:lpstr>
      <vt:lpstr>4_Retrospect</vt:lpstr>
      <vt:lpstr>History of Hacking</vt:lpstr>
      <vt:lpstr>PowerPoint Presentation</vt:lpstr>
      <vt:lpstr>What is History?</vt:lpstr>
      <vt:lpstr>Definition of Hacking</vt:lpstr>
      <vt:lpstr>Deeper Thoughts on Hacking</vt:lpstr>
      <vt:lpstr>Running Themes to Look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Hacking</dc:title>
  <dc:creator>Matthew Smith</dc:creator>
  <cp:lastModifiedBy>Matt Smith</cp:lastModifiedBy>
  <cp:revision>177</cp:revision>
  <dcterms:created xsi:type="dcterms:W3CDTF">2018-12-04T17:12:59Z</dcterms:created>
  <dcterms:modified xsi:type="dcterms:W3CDTF">2020-02-21T01:38:39Z</dcterms:modified>
</cp:coreProperties>
</file>